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5"/>
  </p:notesMasterIdLst>
  <p:sldIdLst>
    <p:sldId id="256" r:id="rId2"/>
    <p:sldId id="257" r:id="rId3"/>
    <p:sldId id="268" r:id="rId4"/>
    <p:sldId id="258" r:id="rId5"/>
    <p:sldId id="259" r:id="rId6"/>
    <p:sldId id="260" r:id="rId7"/>
    <p:sldId id="261" r:id="rId8"/>
    <p:sldId id="262" r:id="rId9"/>
    <p:sldId id="263" r:id="rId10"/>
    <p:sldId id="264" r:id="rId11"/>
    <p:sldId id="265" r:id="rId12"/>
    <p:sldId id="266"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636" y="-14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3F8D7D-6F54-442A-90AC-F1A293BECE46}" type="datetimeFigureOut">
              <a:rPr lang="en-US" smtClean="0"/>
              <a:pPr/>
              <a:t>5/28/2026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5143B-9699-45D5-B30A-74158DE4482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65143B-9699-45D5-B30A-74158DE4482F}"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5/28/2026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5/28/2026</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5/28/2026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5/28/2026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5/28/2026</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5/28/2026</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81000"/>
            <a:ext cx="8610600" cy="1295400"/>
          </a:xfrm>
          <a:solidFill>
            <a:srgbClr val="00B050"/>
          </a:solidFill>
          <a:ln>
            <a:solidFill>
              <a:srgbClr val="FF0000"/>
            </a:solidFill>
          </a:ln>
        </p:spPr>
        <p:txBody>
          <a:bodyPr>
            <a:normAutofit fontScale="925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3500" b="1" cap="all" dirty="0" smtClean="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TIMES SHIKSHA SHASTRI MAHAVIDHYALAYA</a:t>
            </a:r>
            <a:r>
              <a:rPr lang="en-US" sz="2800" b="1" cap="all" dirty="0" smtClean="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en-US" sz="2800" b="1" cap="all" dirty="0" smtClean="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n-US" sz="1700" b="1" cap="all" dirty="0" smtClean="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CHAK 10 HMH  TIBBI-GURUSAR ROAD KARTARPURA </a:t>
            </a:r>
            <a:r>
              <a:rPr lang="en-US" sz="1700" b="1" cap="all" dirty="0" smtClean="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COLONY  </a:t>
            </a:r>
            <a:r>
              <a:rPr lang="en-US" sz="1700" b="1" cap="all" dirty="0" smtClean="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HANUMANGARH TOWN </a:t>
            </a:r>
            <a:br>
              <a:rPr lang="en-US" sz="1700" b="1" cap="all" dirty="0" smtClean="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n-US" sz="1700" b="1" cap="all" dirty="0" smtClean="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MOB-94145-02024  , 94140-95702</a:t>
            </a:r>
            <a:endParaRPr lang="en-US" sz="1800" b="1" cap="all" dirty="0" smtClean="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endParaRPr lang="en-US"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endParaRPr lang="en-US"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Rectangle 3"/>
          <p:cNvSpPr/>
          <p:nvPr/>
        </p:nvSpPr>
        <p:spPr>
          <a:xfrm>
            <a:off x="762000" y="1981200"/>
            <a:ext cx="7772400" cy="4724400"/>
          </a:xfrm>
          <a:prstGeom prst="rect">
            <a:avLst/>
          </a:prstGeom>
          <a:solidFill>
            <a:srgbClr val="002060"/>
          </a:solidFill>
          <a:ln>
            <a:solidFill>
              <a:srgbClr val="00B0F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smtClean="0"/>
              <a:t>Times </a:t>
            </a:r>
            <a:r>
              <a:rPr lang="en-US" sz="3200" dirty="0" err="1" smtClean="0"/>
              <a:t>Shiksha</a:t>
            </a:r>
            <a:r>
              <a:rPr lang="en-US" sz="3200" dirty="0" smtClean="0"/>
              <a:t> </a:t>
            </a:r>
            <a:r>
              <a:rPr lang="en-US" sz="3200" dirty="0" err="1" smtClean="0"/>
              <a:t>Shastri</a:t>
            </a:r>
            <a:r>
              <a:rPr lang="en-US" sz="3200" dirty="0" smtClean="0"/>
              <a:t> </a:t>
            </a:r>
            <a:r>
              <a:rPr lang="en-US" sz="3200" dirty="0" err="1" smtClean="0"/>
              <a:t>Mahavidhyalya</a:t>
            </a:r>
            <a:r>
              <a:rPr lang="en-US" sz="3200" dirty="0" smtClean="0"/>
              <a:t>”  college located in </a:t>
            </a:r>
            <a:r>
              <a:rPr lang="en-US" sz="3200" dirty="0" err="1" smtClean="0"/>
              <a:t>Hanumangarh</a:t>
            </a:r>
            <a:r>
              <a:rPr lang="en-US" sz="3200" dirty="0" smtClean="0"/>
              <a:t> Town, Rajasthan. This college was established in the academic session 2007–08. The college is recognized by NCTE, Rajasthan Government, and JRR Sanskrit University. It conducts teacher training  B.Ed. Two Year course. The college was established with the Aim of promoting Sanskrit education in higher education.</a:t>
            </a:r>
            <a:endParaRPr lang="en-US" sz="3200" dirty="0"/>
          </a:p>
        </p:txBody>
      </p:sp>
    </p:spTree>
  </p:cSld>
  <p:clrMapOvr>
    <a:masterClrMapping/>
  </p:clrMapOvr>
  <p:transition advTm="2172">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ON TEACHING.jpeg"/>
          <p:cNvPicPr>
            <a:picLocks noChangeAspect="1"/>
          </p:cNvPicPr>
          <p:nvPr/>
        </p:nvPicPr>
        <p:blipFill>
          <a:blip r:embed="rId2"/>
          <a:stretch>
            <a:fillRect/>
          </a:stretch>
        </p:blipFill>
        <p:spPr>
          <a:xfrm>
            <a:off x="0" y="130439"/>
            <a:ext cx="9144000" cy="6597122"/>
          </a:xfrm>
          <a:prstGeom prst="rect">
            <a:avLst/>
          </a:prstGeom>
        </p:spPr>
      </p:pic>
    </p:spTree>
  </p:cSld>
  <p:clrMapOvr>
    <a:masterClrMapping/>
  </p:clrMapOvr>
  <p:transition advTm="5688"/>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jpg"/>
          <p:cNvPicPr>
            <a:picLocks noChangeAspect="1"/>
          </p:cNvPicPr>
          <p:nvPr/>
        </p:nvPicPr>
        <p:blipFill>
          <a:blip r:embed="rId2"/>
          <a:stretch>
            <a:fillRect/>
          </a:stretch>
        </p:blipFill>
        <p:spPr>
          <a:xfrm>
            <a:off x="304801" y="228600"/>
            <a:ext cx="3962399" cy="2800350"/>
          </a:xfrm>
          <a:prstGeom prst="rect">
            <a:avLst/>
          </a:prstGeom>
        </p:spPr>
      </p:pic>
      <p:pic>
        <p:nvPicPr>
          <p:cNvPr id="3" name="Picture 2" descr="02.jpg"/>
          <p:cNvPicPr>
            <a:picLocks noChangeAspect="1"/>
          </p:cNvPicPr>
          <p:nvPr/>
        </p:nvPicPr>
        <p:blipFill>
          <a:blip r:embed="rId3"/>
          <a:stretch>
            <a:fillRect/>
          </a:stretch>
        </p:blipFill>
        <p:spPr>
          <a:xfrm>
            <a:off x="4419600" y="1"/>
            <a:ext cx="4429125" cy="3124200"/>
          </a:xfrm>
          <a:prstGeom prst="rect">
            <a:avLst/>
          </a:prstGeom>
        </p:spPr>
      </p:pic>
      <p:pic>
        <p:nvPicPr>
          <p:cNvPr id="4" name="Picture 3" descr="03.jpg"/>
          <p:cNvPicPr>
            <a:picLocks noChangeAspect="1"/>
          </p:cNvPicPr>
          <p:nvPr/>
        </p:nvPicPr>
        <p:blipFill>
          <a:blip r:embed="rId4"/>
          <a:stretch>
            <a:fillRect/>
          </a:stretch>
        </p:blipFill>
        <p:spPr>
          <a:xfrm>
            <a:off x="228600" y="2667000"/>
            <a:ext cx="4400550" cy="4191000"/>
          </a:xfrm>
          <a:prstGeom prst="rect">
            <a:avLst/>
          </a:prstGeom>
        </p:spPr>
      </p:pic>
      <p:pic>
        <p:nvPicPr>
          <p:cNvPr id="5" name="Picture 4" descr="04.jpg"/>
          <p:cNvPicPr>
            <a:picLocks noChangeAspect="1"/>
          </p:cNvPicPr>
          <p:nvPr/>
        </p:nvPicPr>
        <p:blipFill>
          <a:blip r:embed="rId5"/>
          <a:stretch>
            <a:fillRect/>
          </a:stretch>
        </p:blipFill>
        <p:spPr>
          <a:xfrm>
            <a:off x="4600575" y="3124200"/>
            <a:ext cx="4543425" cy="3733800"/>
          </a:xfrm>
          <a:prstGeom prst="rect">
            <a:avLst/>
          </a:prstGeom>
        </p:spPr>
      </p:pic>
    </p:spTree>
  </p:cSld>
  <p:clrMapOvr>
    <a:masterClrMapping/>
  </p:clrMapOvr>
  <p:transition advTm="12734"/>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76200"/>
            <a:ext cx="4191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MULTIPURPOSE HALL </a:t>
            </a:r>
            <a:endParaRPr lang="en-US" sz="3200" b="1" dirty="0">
              <a:solidFill>
                <a:schemeClr val="tx1"/>
              </a:solidFill>
            </a:endParaRPr>
          </a:p>
        </p:txBody>
      </p:sp>
      <p:pic>
        <p:nvPicPr>
          <p:cNvPr id="3" name="Picture 2" descr="MULTIPURPOSE HALL.jpeg"/>
          <p:cNvPicPr>
            <a:picLocks noChangeAspect="1"/>
          </p:cNvPicPr>
          <p:nvPr/>
        </p:nvPicPr>
        <p:blipFill>
          <a:blip r:embed="rId2"/>
          <a:stretch>
            <a:fillRect/>
          </a:stretch>
        </p:blipFill>
        <p:spPr>
          <a:xfrm>
            <a:off x="533400" y="609600"/>
            <a:ext cx="8382000" cy="5715000"/>
          </a:xfrm>
          <a:prstGeom prst="rect">
            <a:avLst/>
          </a:prstGeom>
        </p:spPr>
      </p:pic>
    </p:spTree>
  </p:cSld>
  <p:clrMapOvr>
    <a:masterClrMapping/>
  </p:clrMapOvr>
  <p:transition advTm="275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381000"/>
            <a:ext cx="5791200" cy="923330"/>
          </a:xfrm>
          <a:prstGeom prst="rect">
            <a:avLst/>
          </a:prstGeom>
        </p:spPr>
        <p:txBody>
          <a:bodyPr wrap="square">
            <a:spAutoFit/>
          </a:bodyPr>
          <a:lstStyle/>
          <a:p>
            <a:r>
              <a:rPr lang="en-US" sz="5400" dirty="0" smtClean="0"/>
              <a:t>timesqualityedu.com</a:t>
            </a:r>
            <a:endParaRPr lang="en-US" sz="5400" dirty="0"/>
          </a:p>
        </p:txBody>
      </p:sp>
      <p:pic>
        <p:nvPicPr>
          <p:cNvPr id="3" name="Picture 2" descr="WEBSITE.jpg"/>
          <p:cNvPicPr>
            <a:picLocks noChangeAspect="1"/>
          </p:cNvPicPr>
          <p:nvPr/>
        </p:nvPicPr>
        <p:blipFill>
          <a:blip r:embed="rId3"/>
          <a:stretch>
            <a:fillRect/>
          </a:stretch>
        </p:blipFill>
        <p:spPr>
          <a:xfrm>
            <a:off x="790575" y="1600200"/>
            <a:ext cx="7562850" cy="4738687"/>
          </a:xfrm>
          <a:prstGeom prst="rect">
            <a:avLst/>
          </a:prstGeom>
        </p:spPr>
      </p:pic>
    </p:spTree>
  </p:cSld>
  <p:clrMapOvr>
    <a:masterClrMapping/>
  </p:clrMapOvr>
  <p:transition advTm="1281"/>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IN GATE.jpe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advTm="1282"/>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FFICE FRONT.jpe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1.jpg"/>
          <p:cNvPicPr>
            <a:picLocks noChangeAspect="1"/>
          </p:cNvPicPr>
          <p:nvPr/>
        </p:nvPicPr>
        <p:blipFill>
          <a:blip r:embed="rId2"/>
          <a:stretch>
            <a:fillRect/>
          </a:stretch>
        </p:blipFill>
        <p:spPr>
          <a:xfrm>
            <a:off x="304800" y="609600"/>
            <a:ext cx="3705225" cy="5219700"/>
          </a:xfrm>
          <a:prstGeom prst="rect">
            <a:avLst/>
          </a:prstGeom>
        </p:spPr>
      </p:pic>
      <p:pic>
        <p:nvPicPr>
          <p:cNvPr id="5" name="Picture 4" descr="02.jpg"/>
          <p:cNvPicPr>
            <a:picLocks noChangeAspect="1"/>
          </p:cNvPicPr>
          <p:nvPr/>
        </p:nvPicPr>
        <p:blipFill>
          <a:blip r:embed="rId3"/>
          <a:stretch>
            <a:fillRect/>
          </a:stretch>
        </p:blipFill>
        <p:spPr>
          <a:xfrm>
            <a:off x="4724400" y="762000"/>
            <a:ext cx="3714750" cy="5191125"/>
          </a:xfrm>
          <a:prstGeom prst="rect">
            <a:avLst/>
          </a:prstGeom>
        </p:spPr>
      </p:pic>
    </p:spTree>
  </p:cSld>
  <p:clrMapOvr>
    <a:masterClrMapping/>
  </p:clrMapOvr>
  <p:transition advTm="6328"/>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SSM.jpeg"/>
          <p:cNvPicPr>
            <a:picLocks noChangeAspect="1"/>
          </p:cNvPicPr>
          <p:nvPr/>
        </p:nvPicPr>
        <p:blipFill>
          <a:blip r:embed="rId2"/>
          <a:stretch>
            <a:fillRect/>
          </a:stretch>
        </p:blipFill>
        <p:spPr>
          <a:xfrm rot="5400000">
            <a:off x="1866898" y="-495297"/>
            <a:ext cx="5791201" cy="7848600"/>
          </a:xfrm>
          <a:prstGeom prst="rect">
            <a:avLst/>
          </a:prstGeom>
        </p:spPr>
      </p:pic>
    </p:spTree>
  </p:cSld>
  <p:clrMapOvr>
    <a:masterClrMapping/>
  </p:clrMapOvr>
  <p:transition advTm="7953"/>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457200"/>
            <a:ext cx="3962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YOGA  LAB </a:t>
            </a:r>
            <a:endParaRPr lang="en-US" sz="2800" b="1" dirty="0"/>
          </a:p>
        </p:txBody>
      </p:sp>
      <p:pic>
        <p:nvPicPr>
          <p:cNvPr id="3" name="Picture 2" descr="YOGA LAB.jpeg"/>
          <p:cNvPicPr>
            <a:picLocks noChangeAspect="1"/>
          </p:cNvPicPr>
          <p:nvPr/>
        </p:nvPicPr>
        <p:blipFill>
          <a:blip r:embed="rId2"/>
          <a:stretch>
            <a:fillRect/>
          </a:stretch>
        </p:blipFill>
        <p:spPr>
          <a:xfrm>
            <a:off x="457200" y="1318846"/>
            <a:ext cx="8153400" cy="4853354"/>
          </a:xfrm>
          <a:prstGeom prst="rect">
            <a:avLst/>
          </a:prstGeom>
        </p:spPr>
      </p:pic>
    </p:spTree>
  </p:cSld>
  <p:clrMapOvr>
    <a:masterClrMapping/>
  </p:clrMapOvr>
  <p:transition advTm="1265"/>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jpg"/>
          <p:cNvPicPr>
            <a:picLocks noChangeAspect="1"/>
          </p:cNvPicPr>
          <p:nvPr/>
        </p:nvPicPr>
        <p:blipFill>
          <a:blip r:embed="rId2"/>
          <a:stretch>
            <a:fillRect/>
          </a:stretch>
        </p:blipFill>
        <p:spPr>
          <a:xfrm>
            <a:off x="381001" y="533400"/>
            <a:ext cx="2743199" cy="5867400"/>
          </a:xfrm>
          <a:prstGeom prst="rect">
            <a:avLst/>
          </a:prstGeom>
        </p:spPr>
      </p:pic>
      <p:pic>
        <p:nvPicPr>
          <p:cNvPr id="4" name="Picture 3" descr="03.jpg"/>
          <p:cNvPicPr>
            <a:picLocks noChangeAspect="1"/>
          </p:cNvPicPr>
          <p:nvPr/>
        </p:nvPicPr>
        <p:blipFill>
          <a:blip r:embed="rId3"/>
          <a:stretch>
            <a:fillRect/>
          </a:stretch>
        </p:blipFill>
        <p:spPr>
          <a:xfrm>
            <a:off x="3200400" y="533400"/>
            <a:ext cx="2686050" cy="5181600"/>
          </a:xfrm>
          <a:prstGeom prst="rect">
            <a:avLst/>
          </a:prstGeom>
        </p:spPr>
      </p:pic>
      <p:pic>
        <p:nvPicPr>
          <p:cNvPr id="5" name="Picture 4" descr="04.jpg"/>
          <p:cNvPicPr>
            <a:picLocks noChangeAspect="1"/>
          </p:cNvPicPr>
          <p:nvPr/>
        </p:nvPicPr>
        <p:blipFill>
          <a:blip r:embed="rId4"/>
          <a:stretch>
            <a:fillRect/>
          </a:stretch>
        </p:blipFill>
        <p:spPr>
          <a:xfrm>
            <a:off x="6019800" y="533400"/>
            <a:ext cx="2790825" cy="5181600"/>
          </a:xfrm>
          <a:prstGeom prst="rect">
            <a:avLst/>
          </a:prstGeom>
        </p:spPr>
      </p:pic>
    </p:spTree>
  </p:cSld>
  <p:clrMapOvr>
    <a:masterClrMapping/>
  </p:clrMapOvr>
  <p:transition advTm="4672"/>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RIDA MEDAAN .jpg"/>
          <p:cNvPicPr>
            <a:picLocks noChangeAspect="1"/>
          </p:cNvPicPr>
          <p:nvPr/>
        </p:nvPicPr>
        <p:blipFill>
          <a:blip r:embed="rId2"/>
          <a:stretch>
            <a:fillRect/>
          </a:stretch>
        </p:blipFill>
        <p:spPr>
          <a:xfrm>
            <a:off x="1143000" y="1100137"/>
            <a:ext cx="6934200" cy="4995863"/>
          </a:xfrm>
          <a:prstGeom prst="rect">
            <a:avLst/>
          </a:prstGeom>
        </p:spPr>
      </p:pic>
    </p:spTree>
  </p:cSld>
  <p:clrMapOvr>
    <a:masterClrMapping/>
  </p:clrMapOvr>
  <p:transition advTm="5094"/>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ACHING STAFF.jpeg"/>
          <p:cNvPicPr>
            <a:picLocks noChangeAspect="1"/>
          </p:cNvPicPr>
          <p:nvPr/>
        </p:nvPicPr>
        <p:blipFill>
          <a:blip r:embed="rId2"/>
          <a:stretch>
            <a:fillRect/>
          </a:stretch>
        </p:blipFill>
        <p:spPr>
          <a:xfrm>
            <a:off x="0" y="0"/>
            <a:ext cx="9144000" cy="6400800"/>
          </a:xfrm>
          <a:prstGeom prst="rect">
            <a:avLst/>
          </a:prstGeom>
        </p:spPr>
      </p:pic>
    </p:spTree>
  </p:cSld>
  <p:clrMapOvr>
    <a:masterClrMapping/>
  </p:clrMapOvr>
  <p:transition advTm="7000"/>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217</TotalTime>
  <Words>73</Words>
  <Application>Microsoft Office PowerPoint</Application>
  <PresentationFormat>On-screen Show (4:3)</PresentationFormat>
  <Paragraphs>6</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Equity</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PC-TALWNDER</dc:creator>
  <cp:lastModifiedBy>PC-TALWNDER</cp:lastModifiedBy>
  <cp:revision>29</cp:revision>
  <dcterms:created xsi:type="dcterms:W3CDTF">2006-08-16T00:00:00Z</dcterms:created>
  <dcterms:modified xsi:type="dcterms:W3CDTF">2026-05-28T10:27:48Z</dcterms:modified>
</cp:coreProperties>
</file>